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94C1-890F-44C8-BB5B-16467E82728A}" type="datetimeFigureOut">
              <a:rPr lang="pt-BR" smtClean="0"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CA4D-4899-4C95-ABD2-0A0EAE58F7D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Auto-Terapêutica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Todo sofrimento e </a:t>
            </a:r>
            <a:r>
              <a:rPr lang="pt-BR" dirty="0" err="1" smtClean="0"/>
              <a:t>corrigenda</a:t>
            </a:r>
            <a:r>
              <a:rPr lang="pt-BR" dirty="0" smtClean="0"/>
              <a:t> estão dentro da lei de ação e reação, que a cada um confere hoje o </a:t>
            </a:r>
            <a:r>
              <a:rPr lang="pt-BR" dirty="0" err="1" smtClean="0"/>
              <a:t>equilibrio</a:t>
            </a:r>
            <a:r>
              <a:rPr lang="pt-BR" dirty="0" smtClean="0"/>
              <a:t> ou </a:t>
            </a:r>
            <a:r>
              <a:rPr lang="pt-BR" dirty="0" err="1" smtClean="0"/>
              <a:t>desequilibrio</a:t>
            </a:r>
            <a:r>
              <a:rPr lang="pt-BR" dirty="0" smtClean="0"/>
              <a:t> (por suas obras de ontem)</a:t>
            </a:r>
          </a:p>
          <a:p>
            <a:endParaRPr lang="pt-BR" dirty="0" smtClean="0"/>
          </a:p>
          <a:p>
            <a:r>
              <a:rPr lang="pt-BR" dirty="0" smtClean="0"/>
              <a:t>Assim como, há tratamento para parasitismo no mundo orgânico, qualquer criatura encontra, NA APLICAÇÃO VIVA DO BEM, eficiente remédio contra o parasitismo da alma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Auto-Terapêutica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Não bastará a palavra que ajude e a oração que ilumina.</a:t>
            </a:r>
          </a:p>
          <a:p>
            <a:endParaRPr lang="pt-BR" dirty="0" smtClean="0"/>
          </a:p>
          <a:p>
            <a:r>
              <a:rPr lang="pt-BR" dirty="0" smtClean="0"/>
              <a:t>O hospedeiro de influências inquietantes (que por suas aflições na existência carnal pode avaliar a qualidade e extensão das próprias dívidas) </a:t>
            </a:r>
          </a:p>
          <a:p>
            <a:pPr lvl="1"/>
            <a:r>
              <a:rPr lang="pt-BR" b="1" u="sng" dirty="0" smtClean="0"/>
              <a:t>precisará do próprio exemplo</a:t>
            </a:r>
            <a:r>
              <a:rPr lang="pt-BR" dirty="0" smtClean="0"/>
              <a:t>, no serviço de </a:t>
            </a:r>
            <a:r>
              <a:rPr lang="pt-BR" b="1" dirty="0" smtClean="0"/>
              <a:t>amor puro</a:t>
            </a:r>
            <a:r>
              <a:rPr lang="pt-BR" dirty="0" smtClean="0"/>
              <a:t> aos semelhantes, com educação e sublimação de si mesmo</a:t>
            </a:r>
          </a:p>
          <a:p>
            <a:endParaRPr lang="pt-BR" dirty="0" smtClean="0"/>
          </a:p>
          <a:p>
            <a:r>
              <a:rPr lang="pt-BR" dirty="0" smtClean="0"/>
              <a:t>Porque só o exemplo é suficientemente </a:t>
            </a:r>
            <a:r>
              <a:rPr lang="pt-BR" b="1" u="sng" dirty="0" smtClean="0"/>
              <a:t>forte</a:t>
            </a:r>
            <a:r>
              <a:rPr lang="pt-BR" dirty="0" smtClean="0"/>
              <a:t> para renovar e reajustar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Auto-Terapêutica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Ação do bem genuíno</a:t>
            </a:r>
          </a:p>
          <a:p>
            <a:r>
              <a:rPr lang="pt-BR" dirty="0" smtClean="0"/>
              <a:t>Quebra voluntária de nossos sentimentos inferiores</a:t>
            </a:r>
          </a:p>
          <a:p>
            <a:r>
              <a:rPr lang="pt-BR" dirty="0" smtClean="0"/>
              <a:t>Produz fatores de transformação sobre aqueles que nos observam</a:t>
            </a:r>
          </a:p>
          <a:p>
            <a:r>
              <a:rPr lang="pt-BR" dirty="0" smtClean="0"/>
              <a:t>Notadamente aqueles que se nos agregam à existência</a:t>
            </a:r>
          </a:p>
          <a:p>
            <a:r>
              <a:rPr lang="pt-BR" dirty="0" smtClean="0"/>
              <a:t>Influenciando-nos a atmosfera espiritual</a:t>
            </a:r>
          </a:p>
          <a:p>
            <a:r>
              <a:rPr lang="pt-BR" dirty="0" smtClean="0"/>
              <a:t>Nossas demonstrações de fraternidade inspiram nos </a:t>
            </a:r>
            <a:r>
              <a:rPr lang="pt-BR" dirty="0" smtClean="0"/>
              <a:t>outros, </a:t>
            </a:r>
            <a:r>
              <a:rPr lang="pt-BR" dirty="0" smtClean="0"/>
              <a:t>pensamentos edificantes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Auto-</a:t>
            </a:r>
            <a:r>
              <a:rPr lang="pt-BR" dirty="0" smtClean="0"/>
              <a:t>Terapêutica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 amigos que em circuitos sucessivos ou continuas ondulações de energia renovadora, modificam nos desafetos mais acirrados qualquer disposição hostil a nosso respeito (tratar de cultivar amigos)</a:t>
            </a:r>
          </a:p>
          <a:p>
            <a:endParaRPr lang="pt-BR" dirty="0" smtClean="0"/>
          </a:p>
          <a:p>
            <a:r>
              <a:rPr lang="pt-BR" dirty="0" smtClean="0"/>
              <a:t>Não aguardar reencarnações futuras para usar os meios necessários para a paz com os inimigos trazidos do pretérito.</a:t>
            </a:r>
          </a:p>
          <a:p>
            <a:endParaRPr lang="pt-BR" dirty="0" smtClean="0"/>
          </a:p>
          <a:p>
            <a:r>
              <a:rPr lang="pt-BR" dirty="0" smtClean="0"/>
              <a:t>Pelo devotamento ao próximo e pela humildade realmente praticada e sentida é possível valorizarmos nossa frase e santificar nossa prece.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Auto-Terapêutica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Atraindo simpatias valiosas, com intervenções providenciais em nosso favor.</a:t>
            </a:r>
          </a:p>
          <a:p>
            <a:endParaRPr lang="pt-BR" dirty="0" smtClean="0"/>
          </a:p>
          <a:p>
            <a:r>
              <a:rPr lang="pt-BR" dirty="0" smtClean="0"/>
              <a:t>Em nos reparando transfigurados para o melhor, os nossos adversários igualmente se desarmam para o mal</a:t>
            </a:r>
          </a:p>
          <a:p>
            <a:endParaRPr lang="pt-BR" dirty="0" smtClean="0"/>
          </a:p>
          <a:p>
            <a:r>
              <a:rPr lang="pt-BR" dirty="0" smtClean="0"/>
              <a:t>Compreendendo que só o bem será perante Deus (centelha divina em nós) o nosso caminho de liberdade e vida.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290</Words>
  <Application>Microsoft Office PowerPoint</Application>
  <PresentationFormat>Slides de 35 mm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Auto-Terapêutica</vt:lpstr>
      <vt:lpstr>Auto-Terapêutica </vt:lpstr>
      <vt:lpstr>Auto-Terapêutica </vt:lpstr>
      <vt:lpstr>Auto-Terapêutica </vt:lpstr>
      <vt:lpstr>Auto-Terapêutica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Auto-Terapêutica</dc:title>
  <dc:creator>Your User Name</dc:creator>
  <cp:lastModifiedBy>Your User Name</cp:lastModifiedBy>
  <cp:revision>1</cp:revision>
  <dcterms:created xsi:type="dcterms:W3CDTF">2009-11-27T23:35:35Z</dcterms:created>
  <dcterms:modified xsi:type="dcterms:W3CDTF">2009-11-27T23:37:17Z</dcterms:modified>
</cp:coreProperties>
</file>